
<file path=[Content_Types].xml><?xml version="1.0" encoding="utf-8"?>
<Types xmlns="http://schemas.openxmlformats.org/package/2006/content-types">
  <Default Extension="bin" ContentType="application/vnd.ms-office.activeX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4" r:id="rId3"/>
    <p:sldId id="256" r:id="rId4"/>
    <p:sldId id="258" r:id="rId5"/>
    <p:sldId id="261" r:id="rId6"/>
    <p:sldId id="265" r:id="rId7"/>
    <p:sldId id="259" r:id="rId8"/>
    <p:sldId id="266" r:id="rId9"/>
    <p:sldId id="260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C79E-A9B2-47D7-A25B-5F78A8FEAB39}" type="datetimeFigureOut">
              <a:rPr lang="en-US" smtClean="0"/>
              <a:t>10/9/2012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6C4AE-F8F7-4D2E-A595-F48DDCCF681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C79E-A9B2-47D7-A25B-5F78A8FEAB39}" type="datetimeFigureOut">
              <a:rPr lang="en-US" smtClean="0"/>
              <a:t>10/9/2012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6C4AE-F8F7-4D2E-A595-F48DDCCF681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C79E-A9B2-47D7-A25B-5F78A8FEAB39}" type="datetimeFigureOut">
              <a:rPr lang="en-US" smtClean="0"/>
              <a:t>10/9/2012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6C4AE-F8F7-4D2E-A595-F48DDCCF681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C79E-A9B2-47D7-A25B-5F78A8FEAB39}" type="datetimeFigureOut">
              <a:rPr lang="en-US" smtClean="0"/>
              <a:t>10/9/2012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6C4AE-F8F7-4D2E-A595-F48DDCCF681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C79E-A9B2-47D7-A25B-5F78A8FEAB39}" type="datetimeFigureOut">
              <a:rPr lang="en-US" smtClean="0"/>
              <a:t>10/9/2012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6C4AE-F8F7-4D2E-A595-F48DDCCF681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C79E-A9B2-47D7-A25B-5F78A8FEAB39}" type="datetimeFigureOut">
              <a:rPr lang="en-US" smtClean="0"/>
              <a:t>10/9/2012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6C4AE-F8F7-4D2E-A595-F48DDCCF681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C79E-A9B2-47D7-A25B-5F78A8FEAB39}" type="datetimeFigureOut">
              <a:rPr lang="en-US" smtClean="0"/>
              <a:t>10/9/2012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6C4AE-F8F7-4D2E-A595-F48DDCCF681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C79E-A9B2-47D7-A25B-5F78A8FEAB39}" type="datetimeFigureOut">
              <a:rPr lang="en-US" smtClean="0"/>
              <a:t>10/9/2012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6C4AE-F8F7-4D2E-A595-F48DDCCF681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C79E-A9B2-47D7-A25B-5F78A8FEAB39}" type="datetimeFigureOut">
              <a:rPr lang="en-US" smtClean="0"/>
              <a:t>10/9/2012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6C4AE-F8F7-4D2E-A595-F48DDCCF681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C79E-A9B2-47D7-A25B-5F78A8FEAB39}" type="datetimeFigureOut">
              <a:rPr lang="en-US" smtClean="0"/>
              <a:t>10/9/2012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6C4AE-F8F7-4D2E-A595-F48DDCCF681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C79E-A9B2-47D7-A25B-5F78A8FEAB39}" type="datetimeFigureOut">
              <a:rPr lang="en-US" smtClean="0"/>
              <a:t>10/9/2012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6C4AE-F8F7-4D2E-A595-F48DDCCF681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0C79E-A9B2-47D7-A25B-5F78A8FEAB39}" type="datetimeFigureOut">
              <a:rPr lang="en-US" smtClean="0"/>
              <a:t>10/9/2012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6C4AE-F8F7-4D2E-A595-F48DDCCF681F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http://www.youtube.com/v/ujxda06NMD4?version=3&amp;hl=en_GB&amp;rel=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0" name="Picture 2" descr="http://www.theatreoftheabsurd.co.uk/images/homepage/totainde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07032"/>
            <a:ext cx="8072494" cy="631222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214546" y="5216759"/>
            <a:ext cx="478634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 term first coined by Albert Camus.</a:t>
            </a:r>
            <a:endParaRPr lang="en-GB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is this important?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There is still a place today for absurdist theatre.</a:t>
            </a:r>
          </a:p>
          <a:p>
            <a:r>
              <a:rPr lang="en-GB" dirty="0" smtClean="0"/>
              <a:t>It is important to be able to pick </a:t>
            </a:r>
            <a:r>
              <a:rPr lang="en-GB" dirty="0" smtClean="0"/>
              <a:t>out </a:t>
            </a:r>
            <a:r>
              <a:rPr lang="en-GB" dirty="0" smtClean="0"/>
              <a:t>conventions of different dramas and know where influences come from.</a:t>
            </a:r>
          </a:p>
          <a:p>
            <a:r>
              <a:rPr lang="en-GB" dirty="0" smtClean="0"/>
              <a:t>People will always struggle with the ‘big questions’ and will attempt to explore it in different ways.</a:t>
            </a:r>
          </a:p>
          <a:p>
            <a:r>
              <a:rPr lang="en-GB" dirty="0" smtClean="0"/>
              <a:t>A2 Lit – Wider reading</a:t>
            </a:r>
          </a:p>
          <a:p>
            <a:r>
              <a:rPr lang="en-GB" dirty="0" smtClean="0"/>
              <a:t>For all students – it is important to have an appreciation for all sorts of literature and it will always enrich your work.</a:t>
            </a:r>
          </a:p>
          <a:p>
            <a:r>
              <a:rPr lang="en-GB" dirty="0" smtClean="0"/>
              <a:t>At </a:t>
            </a:r>
            <a:r>
              <a:rPr lang="en-GB" dirty="0" err="1" smtClean="0"/>
              <a:t>Uni</a:t>
            </a:r>
            <a:r>
              <a:rPr lang="en-GB" dirty="0" smtClean="0"/>
              <a:t> – you will appreciate it.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519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And finally…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13967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err="1" smtClean="0"/>
              <a:t>Absurdism</a:t>
            </a:r>
            <a:r>
              <a:rPr lang="en-GB" dirty="0" smtClean="0"/>
              <a:t> can still be found today.</a:t>
            </a:r>
          </a:p>
          <a:p>
            <a:pPr marL="0" indent="0">
              <a:buNone/>
            </a:pPr>
            <a:r>
              <a:rPr lang="en-GB" dirty="0" smtClean="0"/>
              <a:t>I was watching </a:t>
            </a:r>
            <a:r>
              <a:rPr lang="en-GB" i="1" dirty="0" smtClean="0"/>
              <a:t>Roger and Val </a:t>
            </a:r>
            <a:r>
              <a:rPr lang="en-GB" dirty="0" smtClean="0"/>
              <a:t>the other night and couldn’t believe how absurd it was…</a:t>
            </a:r>
          </a:p>
        </p:txBody>
      </p:sp>
      <p:pic>
        <p:nvPicPr>
          <p:cNvPr id="4" name="ujxda06NMD4?version=3&amp;hl=en_GB&amp;rel=0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35696" y="2780082"/>
            <a:ext cx="5328592" cy="3996444"/>
          </a:xfrm>
          <a:prstGeom prst="rect">
            <a:avLst/>
          </a:prstGeom>
          <a:ln w="107950" cap="rnd">
            <a:solidFill>
              <a:srgbClr val="C8C6BD"/>
            </a:solidFill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171450" prst="hardEdge"/>
            <a:extrusionClr>
              <a:srgbClr val="FFFFFF"/>
            </a:extrusionClr>
          </a:sp3d>
        </p:spPr>
      </p:pic>
    </p:spTree>
    <p:extLst>
      <p:ext uri="{BB962C8B-B14F-4D97-AF65-F5344CB8AC3E}">
        <p14:creationId xmlns:p14="http://schemas.microsoft.com/office/powerpoint/2010/main" val="3185182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843808" y="1700808"/>
            <a:ext cx="3744416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n-GB" dirty="0" err="1" smtClean="0"/>
              <a:t>Absurdism</a:t>
            </a:r>
            <a:r>
              <a:rPr lang="en-GB" dirty="0" smtClean="0"/>
              <a:t> links very closely to existentialism.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0644" y="1758516"/>
            <a:ext cx="3610744" cy="53265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So, why are we here?</a:t>
            </a:r>
            <a:endParaRPr lang="en-GB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267744" y="2564904"/>
            <a:ext cx="792088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6012160" y="2564904"/>
            <a:ext cx="72008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51520" y="3717032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There is no reason.</a:t>
            </a:r>
          </a:p>
          <a:p>
            <a:r>
              <a:rPr lang="en-GB" dirty="0" smtClean="0"/>
              <a:t>Meaningless, purposeless.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5337511" y="3717032"/>
            <a:ext cx="3240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Turn to faith or religion.</a:t>
            </a:r>
          </a:p>
          <a:p>
            <a:r>
              <a:rPr lang="en-GB" dirty="0" smtClean="0"/>
              <a:t>God is there to make up for lack of meaning.</a:t>
            </a:r>
            <a:endParaRPr lang="en-GB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7164288" y="4640362"/>
            <a:ext cx="0" cy="5168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652120" y="5341858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What is the purpose of God?</a:t>
            </a:r>
            <a:endParaRPr lang="en-GB" dirty="0"/>
          </a:p>
        </p:txBody>
      </p:sp>
      <p:sp>
        <p:nvSpPr>
          <p:cNvPr id="14" name="Rounded Rectangle 13"/>
          <p:cNvSpPr/>
          <p:nvPr/>
        </p:nvSpPr>
        <p:spPr>
          <a:xfrm>
            <a:off x="265731" y="4898777"/>
            <a:ext cx="4320480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560868" y="5038716"/>
            <a:ext cx="37302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dirty="0" smtClean="0"/>
              <a:t>Renders everything we do, every decision we make absurd.</a:t>
            </a:r>
            <a:endParaRPr lang="en-GB" sz="2200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259632" y="4363363"/>
            <a:ext cx="0" cy="5354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/>
          <p:nvPr/>
        </p:nvCxnSpPr>
        <p:spPr>
          <a:xfrm rot="10800000" flipV="1">
            <a:off x="4860032" y="5526524"/>
            <a:ext cx="648072" cy="62018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728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Theatre of the Absurd</a:t>
            </a:r>
            <a:endParaRPr lang="en-GB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Mainly 1950s/60s</a:t>
            </a:r>
          </a:p>
          <a:p>
            <a:r>
              <a:rPr lang="en-GB" dirty="0" smtClean="0"/>
              <a:t>Reaction to WWII</a:t>
            </a:r>
          </a:p>
          <a:p>
            <a:r>
              <a:rPr lang="en-GB" dirty="0" smtClean="0"/>
              <a:t>Trauma of living post 1945</a:t>
            </a:r>
          </a:p>
          <a:p>
            <a:r>
              <a:rPr lang="en-GB" dirty="0" smtClean="0"/>
              <a:t>Existential psychology brought to the stage</a:t>
            </a:r>
          </a:p>
          <a:p>
            <a:endParaRPr lang="en-GB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Elements of Absurdist Theatre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Deviated from traditional plots</a:t>
            </a:r>
          </a:p>
          <a:p>
            <a:r>
              <a:rPr lang="en-GB" dirty="0" smtClean="0"/>
              <a:t>Circular narrative</a:t>
            </a:r>
          </a:p>
          <a:p>
            <a:r>
              <a:rPr lang="en-GB" dirty="0" smtClean="0"/>
              <a:t>Unrecognisable set</a:t>
            </a:r>
          </a:p>
          <a:p>
            <a:r>
              <a:rPr lang="en-GB" dirty="0" smtClean="0"/>
              <a:t>Dialogue doesn’t seem to make sense</a:t>
            </a:r>
          </a:p>
          <a:p>
            <a:r>
              <a:rPr lang="en-GB" dirty="0" smtClean="0"/>
              <a:t>Meaningless action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Breath – Samuel Beckett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28" name="ShockwaveFlash1" r:id="rId2" imgW="8495238" imgH="5111581"/>
        </mc:Choice>
        <mc:Fallback>
          <p:control name="ShockwaveFlash1" r:id="rId2" imgW="8495238" imgH="5111581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5288" y="1341438"/>
                  <a:ext cx="8494712" cy="51117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492896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GB" dirty="0" smtClean="0"/>
              <a:t>“We give birth astride a grave”</a:t>
            </a:r>
            <a:br>
              <a:rPr lang="en-GB" dirty="0" smtClean="0"/>
            </a:br>
            <a:r>
              <a:rPr lang="en-GB" sz="2400" dirty="0"/>
              <a:t> </a:t>
            </a:r>
            <a:r>
              <a:rPr lang="en-GB" sz="2400" dirty="0" smtClean="0"/>
              <a:t>- Waiting for </a:t>
            </a:r>
            <a:r>
              <a:rPr lang="en-GB" sz="2400" dirty="0" err="1" smtClean="0"/>
              <a:t>Godot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306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Beckett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87843"/>
            <a:ext cx="8229600" cy="5265493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April 13</a:t>
            </a:r>
            <a:r>
              <a:rPr lang="en-GB" baseline="30000" dirty="0" smtClean="0"/>
              <a:t>th</a:t>
            </a:r>
            <a:r>
              <a:rPr lang="en-GB" dirty="0" smtClean="0"/>
              <a:t> 1906 – December 22</a:t>
            </a:r>
            <a:r>
              <a:rPr lang="en-GB" baseline="30000" dirty="0" smtClean="0"/>
              <a:t>nd</a:t>
            </a:r>
            <a:r>
              <a:rPr lang="en-GB" dirty="0" smtClean="0"/>
              <a:t> 1989</a:t>
            </a:r>
          </a:p>
          <a:p>
            <a:r>
              <a:rPr lang="en-GB" dirty="0" smtClean="0"/>
              <a:t>Born in Ireland</a:t>
            </a:r>
          </a:p>
          <a:p>
            <a:r>
              <a:rPr lang="en-GB" dirty="0" smtClean="0"/>
              <a:t>Travelled Europe and settled in Paris.</a:t>
            </a:r>
          </a:p>
          <a:p>
            <a:r>
              <a:rPr lang="en-GB" dirty="0" smtClean="0"/>
              <a:t>He became friends with James Joyce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Failure of humans to communicate</a:t>
            </a:r>
          </a:p>
          <a:p>
            <a:r>
              <a:rPr lang="en-GB" dirty="0" smtClean="0"/>
              <a:t>Futility of life</a:t>
            </a:r>
          </a:p>
          <a:p>
            <a:endParaRPr lang="en-GB" dirty="0"/>
          </a:p>
        </p:txBody>
      </p:sp>
      <p:pic>
        <p:nvPicPr>
          <p:cNvPr id="2050" name="Picture 2" descr="http://static.guim.co.uk/sys-images/Books/Pix/pictures/2009/3/24/1237892616048/Samuel-Beckett-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852936"/>
            <a:ext cx="3842519" cy="2305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Waiting for </a:t>
            </a:r>
            <a:r>
              <a:rPr lang="en-GB" dirty="0" err="1" smtClean="0"/>
              <a:t>Godot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268760"/>
            <a:ext cx="7560840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549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n-GB" u="sng" dirty="0" smtClean="0"/>
              <a:t>Pinter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5544616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10 October 1930 – 24 December </a:t>
            </a:r>
            <a:r>
              <a:rPr lang="en-GB" dirty="0" smtClean="0"/>
              <a:t>2008</a:t>
            </a:r>
          </a:p>
          <a:p>
            <a:r>
              <a:rPr lang="en-GB" dirty="0" smtClean="0"/>
              <a:t>Actor turned playwright</a:t>
            </a:r>
          </a:p>
          <a:p>
            <a:r>
              <a:rPr lang="en-GB" dirty="0" smtClean="0"/>
              <a:t>Never offers an explanation</a:t>
            </a:r>
          </a:p>
          <a:p>
            <a:r>
              <a:rPr lang="en-GB" dirty="0" smtClean="0"/>
              <a:t>Outside forces interrupting stable environment</a:t>
            </a:r>
          </a:p>
          <a:p>
            <a:r>
              <a:rPr lang="en-GB" dirty="0" smtClean="0"/>
              <a:t>His setting is what sets him apart from other absurdist </a:t>
            </a:r>
            <a:r>
              <a:rPr lang="en-GB" dirty="0" err="1" smtClean="0"/>
              <a:t>practioners</a:t>
            </a:r>
            <a:r>
              <a:rPr lang="en-GB" dirty="0" smtClean="0"/>
              <a:t>, it is realistic.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Last year, Pinter was on the A2 literature exam paper.</a:t>
            </a:r>
            <a:endParaRPr lang="en-GB" dirty="0"/>
          </a:p>
        </p:txBody>
      </p:sp>
      <p:pic>
        <p:nvPicPr>
          <p:cNvPr id="3074" name="Picture 2" descr="http://www.chicagoreader.com/binary/c16a/1343846557-pin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212976"/>
            <a:ext cx="3934594" cy="253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320</Words>
  <Application>Microsoft Office PowerPoint</Application>
  <PresentationFormat>On-screen Show (4:3)</PresentationFormat>
  <Paragraphs>60</Paragraphs>
  <Slides>11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Absurdism links very closely to existentialism.</vt:lpstr>
      <vt:lpstr>Theatre of the Absurd</vt:lpstr>
      <vt:lpstr>Elements of Absurdist Theatre</vt:lpstr>
      <vt:lpstr>Breath – Samuel Beckett</vt:lpstr>
      <vt:lpstr>“We give birth astride a grave”  - Waiting for Godot</vt:lpstr>
      <vt:lpstr>Beckett</vt:lpstr>
      <vt:lpstr>Waiting for Godot</vt:lpstr>
      <vt:lpstr>Pinter</vt:lpstr>
      <vt:lpstr>Why is this important?</vt:lpstr>
      <vt:lpstr>And finally…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Lily Parker</dc:creator>
  <cp:lastModifiedBy>Beth Charman</cp:lastModifiedBy>
  <cp:revision>31</cp:revision>
  <dcterms:created xsi:type="dcterms:W3CDTF">2012-10-05T08:46:00Z</dcterms:created>
  <dcterms:modified xsi:type="dcterms:W3CDTF">2012-10-09T13:13:24Z</dcterms:modified>
</cp:coreProperties>
</file>